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1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eg>
</file>

<file path=ppt/media/image10.jpg>
</file>

<file path=ppt/media/image11.png>
</file>

<file path=ppt/media/image2.png>
</file>

<file path=ppt/media/image3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26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2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8977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02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6960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07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98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88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94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16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8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0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55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04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4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98DBF-8499-4FA8-9A6C-3BC9C5DCD089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C7DF867-EA55-417F-AE6C-23AF719232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0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Info@gsotgroup.v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677F725-E50A-4671-9B9E-6670CBCE4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198485"/>
            <a:ext cx="7585969" cy="2864801"/>
          </a:xfrm>
        </p:spPr>
        <p:txBody>
          <a:bodyPr>
            <a:no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 TÀI NGUYÊN VÀ MÔI TRƯỜNG</a:t>
            </a:r>
            <a:b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ĐẠI HỌC TÀI NGUYÊN VÀ MÔI TRƯỜNG TP.HCM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KHOA: HỆ THỐNG THÔNG TIN VÀ VIỄN THÁM </a:t>
            </a:r>
            <a:b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 THỰC TẬP TỐT NGHIỆP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CHUYÊN NGÀNH: CÔNG NGHỆ THÔNG TIN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WEBSITE BÁN ĐỒ ĂN ONLINE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9049" y="4163746"/>
            <a:ext cx="5724913" cy="1495769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Cao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ĐHCNTT03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1" descr="Description: Logo_DH_TNMT">
            <a:extLst>
              <a:ext uri="{FF2B5EF4-FFF2-40B4-BE49-F238E27FC236}">
                <a16:creationId xmlns:a16="http://schemas.microsoft.com/office/drawing/2014/main" id="{85BAB03D-C620-4ADD-8C09-53AE08D7F72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9084" y="1820041"/>
            <a:ext cx="2608318" cy="23437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629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4602" y="1877567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Photoshop.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Bootstrap 4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ES6(ECMAScript 6).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Reactjs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Reactjs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Redux, Redux Saga, React-Router-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Axios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3515DF-AB3D-4AFF-91F6-0F95A79187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287" y="2836970"/>
            <a:ext cx="3794711" cy="213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97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2.2 </a:t>
            </a:r>
            <a:r>
              <a:rPr lang="en-US" sz="2800" b="1" dirty="0" err="1">
                <a:solidFill>
                  <a:srgbClr val="00B050"/>
                </a:solidFill>
              </a:rPr>
              <a:t>Kỹ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thuật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	</a:t>
            </a:r>
            <a:r>
              <a:rPr lang="en-US" sz="2800" dirty="0" err="1"/>
              <a:t>Sử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HTLM, CSS, Photoshop, </a:t>
            </a:r>
            <a:r>
              <a:rPr lang="en-US" sz="2800" dirty="0" err="1"/>
              <a:t>Reactjs</a:t>
            </a:r>
            <a:r>
              <a:rPr lang="en-US" sz="2800" dirty="0"/>
              <a:t> </a:t>
            </a:r>
            <a:r>
              <a:rPr lang="en-US" sz="2800" dirty="0" err="1"/>
              <a:t>chạy</a:t>
            </a:r>
            <a:r>
              <a:rPr lang="en-US" sz="2800" dirty="0"/>
              <a:t> </a:t>
            </a:r>
            <a:r>
              <a:rPr lang="en-US" sz="2800" dirty="0" err="1"/>
              <a:t>trên</a:t>
            </a:r>
            <a:r>
              <a:rPr lang="en-US" sz="2800" dirty="0"/>
              <a:t> Visual Studio Code, </a:t>
            </a:r>
            <a:r>
              <a:rPr lang="en-US" sz="2800" dirty="0" err="1"/>
              <a:t>sử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Nodejs, MongoDB </a:t>
            </a:r>
            <a:r>
              <a:rPr lang="en-US" sz="2800" dirty="0" err="1"/>
              <a:t>để</a:t>
            </a:r>
            <a:r>
              <a:rPr lang="en-US" sz="2800" dirty="0"/>
              <a:t> </a:t>
            </a:r>
            <a:r>
              <a:rPr lang="en-US" sz="2800" dirty="0" err="1"/>
              <a:t>thiết</a:t>
            </a:r>
            <a:r>
              <a:rPr lang="en-US" sz="2800" dirty="0"/>
              <a:t> </a:t>
            </a:r>
            <a:r>
              <a:rPr lang="en-US" sz="2800" dirty="0" err="1"/>
              <a:t>kế</a:t>
            </a:r>
            <a:r>
              <a:rPr lang="en-US" sz="2800" dirty="0"/>
              <a:t> </a:t>
            </a:r>
            <a:r>
              <a:rPr lang="en-US" sz="2800" dirty="0" err="1"/>
              <a:t>cơ</a:t>
            </a:r>
            <a:r>
              <a:rPr lang="en-US" sz="2800" dirty="0"/>
              <a:t> </a:t>
            </a:r>
            <a:r>
              <a:rPr lang="en-US" sz="2800" dirty="0" err="1"/>
              <a:t>sở</a:t>
            </a:r>
            <a:r>
              <a:rPr lang="en-US" sz="2800" dirty="0"/>
              <a:t> </a:t>
            </a:r>
            <a:r>
              <a:rPr lang="en-US" sz="2800" dirty="0" err="1"/>
              <a:t>dữ</a:t>
            </a:r>
            <a:r>
              <a:rPr lang="en-US" sz="2800" dirty="0"/>
              <a:t> </a:t>
            </a:r>
            <a:r>
              <a:rPr lang="en-US" sz="2800" dirty="0" err="1"/>
              <a:t>liệu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2.3 </a:t>
            </a:r>
            <a:r>
              <a:rPr lang="en-US" sz="2800" b="1" dirty="0" err="1">
                <a:solidFill>
                  <a:srgbClr val="00B050"/>
                </a:solidFill>
              </a:rPr>
              <a:t>Phân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tích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và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thiết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kế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hệ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thống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/>
              <a:t>Admin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trang</a:t>
            </a:r>
            <a:r>
              <a:rPr lang="en-US" sz="2800" dirty="0"/>
              <a:t> web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quyền</a:t>
            </a:r>
            <a:r>
              <a:rPr lang="en-US" sz="2800" dirty="0"/>
              <a:t> </a:t>
            </a:r>
            <a:r>
              <a:rPr lang="en-US" sz="2800" dirty="0" err="1"/>
              <a:t>thêm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 (admin) </a:t>
            </a:r>
            <a:r>
              <a:rPr lang="en-US" sz="2800" dirty="0" err="1"/>
              <a:t>mới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tự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bản</a:t>
            </a:r>
            <a:r>
              <a:rPr lang="en-US" sz="2800" dirty="0"/>
              <a:t> </a:t>
            </a:r>
            <a:r>
              <a:rPr lang="en-US" sz="2800" dirty="0" err="1"/>
              <a:t>thân</a:t>
            </a:r>
            <a:r>
              <a:rPr lang="en-US" sz="2800" dirty="0"/>
              <a:t>, </a:t>
            </a:r>
            <a:r>
              <a:rPr lang="en-US" sz="2800" dirty="0" err="1"/>
              <a:t>nhưng</a:t>
            </a:r>
            <a:r>
              <a:rPr lang="en-US" sz="2800" dirty="0"/>
              <a:t>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 </a:t>
            </a:r>
            <a:r>
              <a:rPr lang="en-US" sz="2800" dirty="0" err="1"/>
              <a:t>khác</a:t>
            </a:r>
            <a:r>
              <a:rPr lang="en-US" sz="2800" dirty="0"/>
              <a:t>. Admin </a:t>
            </a:r>
            <a:r>
              <a:rPr lang="en-US" sz="2800" dirty="0" err="1"/>
              <a:t>còn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quyền</a:t>
            </a:r>
            <a:r>
              <a:rPr lang="en-US" sz="2800" dirty="0"/>
              <a:t> </a:t>
            </a:r>
            <a:r>
              <a:rPr lang="en-US" sz="2800" dirty="0" err="1"/>
              <a:t>đăng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sửa</a:t>
            </a:r>
            <a:r>
              <a:rPr lang="en-US" sz="2800" dirty="0"/>
              <a:t> </a:t>
            </a:r>
            <a:r>
              <a:rPr lang="en-US" sz="2800" dirty="0" err="1"/>
              <a:t>xóa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.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đăng</a:t>
            </a:r>
            <a:r>
              <a:rPr lang="en-US" sz="2800" dirty="0"/>
              <a:t> </a:t>
            </a:r>
            <a:r>
              <a:rPr lang="en-US" sz="2800" dirty="0" err="1"/>
              <a:t>sẽ</a:t>
            </a:r>
            <a:r>
              <a:rPr lang="en-US" sz="2800" dirty="0"/>
              <a:t> </a:t>
            </a:r>
            <a:r>
              <a:rPr lang="en-US" sz="2800" dirty="0" err="1"/>
              <a:t>hiện</a:t>
            </a:r>
            <a:r>
              <a:rPr lang="en-US" sz="2800" dirty="0"/>
              <a:t> </a:t>
            </a:r>
            <a:r>
              <a:rPr lang="en-US" sz="2800" dirty="0" err="1"/>
              <a:t>bên</a:t>
            </a:r>
            <a:r>
              <a:rPr lang="en-US" sz="2800" dirty="0"/>
              <a:t> </a:t>
            </a:r>
            <a:r>
              <a:rPr lang="en-US" sz="2800" dirty="0" err="1"/>
              <a:t>trang</a:t>
            </a:r>
            <a:r>
              <a:rPr lang="en-US" sz="2800" dirty="0"/>
              <a:t> </a:t>
            </a:r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dùng</a:t>
            </a:r>
            <a:r>
              <a:rPr lang="en-US" sz="2800" dirty="0"/>
              <a:t>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44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quản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Thêm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thêm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Admin </a:t>
            </a:r>
            <a:r>
              <a:rPr lang="en-US" sz="2800" dirty="0" err="1"/>
              <a:t>khác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dùng</a:t>
            </a:r>
            <a:r>
              <a:rPr lang="en-US" sz="2800" dirty="0"/>
              <a:t> </a:t>
            </a:r>
            <a:r>
              <a:rPr lang="en-US" sz="2800" dirty="0" err="1"/>
              <a:t>mới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Cấm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cấm</a:t>
            </a:r>
            <a:r>
              <a:rPr lang="en-US" sz="2800" dirty="0"/>
              <a:t> </a:t>
            </a:r>
            <a:r>
              <a:rPr lang="en-US" sz="2800" dirty="0" err="1"/>
              <a:t>đăng</a:t>
            </a:r>
            <a:r>
              <a:rPr lang="en-US" sz="2800" dirty="0"/>
              <a:t> </a:t>
            </a:r>
            <a:r>
              <a:rPr lang="en-US" sz="2800" dirty="0" err="1"/>
              <a:t>nhập</a:t>
            </a:r>
            <a:r>
              <a:rPr lang="en-US" sz="2800" dirty="0"/>
              <a:t> </a:t>
            </a: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còn</a:t>
            </a:r>
            <a:r>
              <a:rPr lang="en-US" sz="2800" dirty="0"/>
              <a:t> </a:t>
            </a:r>
            <a:r>
              <a:rPr lang="en-US" sz="2800" dirty="0" err="1"/>
              <a:t>sử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vị</a:t>
            </a:r>
            <a:r>
              <a:rPr lang="en-US" sz="2800" dirty="0"/>
              <a:t> </a:t>
            </a:r>
            <a:r>
              <a:rPr lang="en-US" sz="2800" dirty="0" err="1"/>
              <a:t>phạm</a:t>
            </a:r>
            <a:r>
              <a:rPr lang="en-US" sz="2800" dirty="0"/>
              <a:t> </a:t>
            </a:r>
            <a:r>
              <a:rPr lang="en-US" sz="2800" dirty="0" err="1"/>
              <a:t>lỗi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: </a:t>
            </a:r>
            <a:r>
              <a:rPr lang="en-US" sz="2800" dirty="0" err="1"/>
              <a:t>Ngoài</a:t>
            </a:r>
            <a:r>
              <a:rPr lang="en-US" sz="2800" dirty="0"/>
              <a:t> password ra,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khỏan</a:t>
            </a:r>
            <a:r>
              <a:rPr lang="en-US" sz="2800" dirty="0"/>
              <a:t> </a:t>
            </a:r>
            <a:r>
              <a:rPr lang="en-US" sz="2800" dirty="0" err="1"/>
              <a:t>khác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9539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quản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khoản</a:t>
            </a:r>
            <a:r>
              <a:rPr lang="en-US" sz="2800" dirty="0"/>
              <a:t> </a:t>
            </a:r>
            <a:r>
              <a:rPr lang="en-US" sz="2800" dirty="0" err="1"/>
              <a:t>khác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qua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đăng</a:t>
            </a:r>
            <a:r>
              <a:rPr lang="en-US" sz="2800" dirty="0"/>
              <a:t> </a:t>
            </a:r>
            <a:r>
              <a:rPr lang="en-US" sz="2800" dirty="0" err="1"/>
              <a:t>nhập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password: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password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tài</a:t>
            </a:r>
            <a:r>
              <a:rPr lang="en-US" sz="2800" dirty="0"/>
              <a:t> </a:t>
            </a:r>
            <a:r>
              <a:rPr lang="en-US" sz="2800" dirty="0" err="1"/>
              <a:t>khaonr</a:t>
            </a:r>
            <a:r>
              <a:rPr lang="en-US" sz="2800" dirty="0"/>
              <a:t> </a:t>
            </a:r>
            <a:r>
              <a:rPr lang="en-US" sz="2800" dirty="0" err="1"/>
              <a:t>khác</a:t>
            </a:r>
            <a:r>
              <a:rPr lang="en-US" sz="2800" dirty="0"/>
              <a:t> </a:t>
            </a:r>
            <a:r>
              <a:rPr lang="en-US" sz="2800" dirty="0" err="1"/>
              <a:t>về</a:t>
            </a:r>
            <a:r>
              <a:rPr lang="en-US" sz="2800" dirty="0"/>
              <a:t> </a:t>
            </a:r>
            <a:r>
              <a:rPr lang="en-US" sz="2800" dirty="0" err="1"/>
              <a:t>mặc</a:t>
            </a:r>
            <a:r>
              <a:rPr lang="en-US" sz="2800" dirty="0"/>
              <a:t> </a:t>
            </a:r>
            <a:r>
              <a:rPr lang="en-US" sz="2800" dirty="0" err="1"/>
              <a:t>định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Thêm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chọn</a:t>
            </a:r>
            <a:r>
              <a:rPr lang="en-US" sz="2800" dirty="0"/>
              <a:t> </a:t>
            </a:r>
            <a:r>
              <a:rPr lang="en-US" sz="2800" dirty="0" err="1"/>
              <a:t>loại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, </a:t>
            </a:r>
            <a:r>
              <a:rPr lang="en-US" sz="2800" dirty="0" err="1"/>
              <a:t>tiêu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, </a:t>
            </a:r>
            <a:r>
              <a:rPr lang="en-US" sz="2800" dirty="0" err="1"/>
              <a:t>giá</a:t>
            </a:r>
            <a:r>
              <a:rPr lang="en-US" sz="2800" dirty="0"/>
              <a:t>, </a:t>
            </a:r>
            <a:r>
              <a:rPr lang="en-US" sz="2800" dirty="0" err="1"/>
              <a:t>trang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77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quản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còn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hết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endParaRPr lang="en-US" sz="2800" dirty="0"/>
          </a:p>
          <a:p>
            <a:pPr lvl="1"/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dựa</a:t>
            </a:r>
            <a:r>
              <a:rPr lang="en-US" sz="2800" dirty="0"/>
              <a:t> </a:t>
            </a:r>
            <a:r>
              <a:rPr lang="en-US" sz="2800" dirty="0" err="1"/>
              <a:t>trên</a:t>
            </a:r>
            <a:r>
              <a:rPr lang="en-US" sz="2800" dirty="0"/>
              <a:t> </a:t>
            </a:r>
            <a:r>
              <a:rPr lang="en-US" sz="2800" dirty="0" err="1"/>
              <a:t>tiêu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giỏ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,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, </a:t>
            </a:r>
            <a:r>
              <a:rPr lang="en-US" sz="2800" dirty="0" err="1"/>
              <a:t>tổng</a:t>
            </a:r>
            <a:r>
              <a:rPr lang="en-US" sz="2800" dirty="0"/>
              <a:t> </a:t>
            </a:r>
            <a:r>
              <a:rPr lang="en-US" sz="2800" dirty="0" err="1"/>
              <a:t>giá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giỏ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, </a:t>
            </a:r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đặt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43408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quản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 Admin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phê</a:t>
            </a:r>
            <a:r>
              <a:rPr lang="en-US" sz="2800" dirty="0"/>
              <a:t> </a:t>
            </a:r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hủy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khách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xảy</a:t>
            </a:r>
            <a:r>
              <a:rPr lang="en-US" sz="2800" dirty="0"/>
              <a:t> ra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duyệt</a:t>
            </a:r>
            <a:r>
              <a:rPr lang="en-US" sz="2800" dirty="0"/>
              <a:t>: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về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,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người</a:t>
            </a:r>
            <a:r>
              <a:rPr lang="en-US" sz="2800" dirty="0"/>
              <a:t> </a:t>
            </a:r>
            <a:r>
              <a:rPr lang="en-US" sz="2800" dirty="0" err="1"/>
              <a:t>đặt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,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nhận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.</a:t>
            </a:r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8227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Sau </a:t>
            </a:r>
            <a:r>
              <a:rPr lang="en-US" sz="2800" dirty="0" err="1"/>
              <a:t>khi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thêm</a:t>
            </a:r>
            <a:r>
              <a:rPr lang="en-US" sz="2800" dirty="0"/>
              <a:t>,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từ</a:t>
            </a:r>
            <a:r>
              <a:rPr lang="en-US" sz="2800" dirty="0"/>
              <a:t> con </a:t>
            </a:r>
            <a:r>
              <a:rPr lang="en-US" sz="2800" dirty="0" err="1"/>
              <a:t>hàng</a:t>
            </a:r>
            <a:r>
              <a:rPr lang="en-US" sz="2800" dirty="0"/>
              <a:t> sang </a:t>
            </a:r>
            <a:r>
              <a:rPr lang="en-US" sz="2800" dirty="0" err="1"/>
              <a:t>hết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ngược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cá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: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thay</a:t>
            </a:r>
            <a:r>
              <a:rPr lang="en-US" sz="2800" dirty="0"/>
              <a:t> </a:t>
            </a:r>
            <a:r>
              <a:rPr lang="en-US" sz="2800" dirty="0" err="1"/>
              <a:t>đổi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bản</a:t>
            </a:r>
            <a:r>
              <a:rPr lang="en-US" sz="2800" dirty="0"/>
              <a:t> </a:t>
            </a:r>
            <a:r>
              <a:rPr lang="en-US" sz="2800" dirty="0" err="1"/>
              <a:t>thân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5769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qua </a:t>
            </a:r>
            <a:r>
              <a:rPr lang="en-US" sz="2800" dirty="0" err="1"/>
              <a:t>tiêu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qua </a:t>
            </a:r>
            <a:r>
              <a:rPr lang="en-US" sz="2800" dirty="0" err="1"/>
              <a:t>trạng</a:t>
            </a:r>
            <a:r>
              <a:rPr lang="en-US" sz="2800" dirty="0"/>
              <a:t> </a:t>
            </a:r>
            <a:r>
              <a:rPr lang="en-US" sz="2800" dirty="0" err="1"/>
              <a:t>thái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phê</a:t>
            </a:r>
            <a:r>
              <a:rPr lang="en-US" sz="2800" dirty="0"/>
              <a:t> </a:t>
            </a:r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hủy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yêu</a:t>
            </a:r>
            <a:r>
              <a:rPr lang="en-US" sz="2800" dirty="0"/>
              <a:t> </a:t>
            </a:r>
            <a:r>
              <a:rPr lang="en-US" sz="2800" dirty="0" err="1"/>
              <a:t>cầu</a:t>
            </a:r>
            <a:r>
              <a:rPr lang="en-US" sz="2800" dirty="0"/>
              <a:t> </a:t>
            </a:r>
            <a:r>
              <a:rPr lang="en-US" sz="2800" dirty="0" err="1"/>
              <a:t>từ</a:t>
            </a:r>
            <a:r>
              <a:rPr lang="en-US" sz="2800" dirty="0"/>
              <a:t> </a:t>
            </a:r>
            <a:r>
              <a:rPr lang="en-US" sz="2800" dirty="0" err="1"/>
              <a:t>khách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,</a:t>
            </a:r>
          </a:p>
          <a:p>
            <a:pPr lvl="1"/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viên</a:t>
            </a:r>
            <a:r>
              <a:rPr lang="en-US" sz="2800" dirty="0"/>
              <a:t> </a:t>
            </a:r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thông</a:t>
            </a:r>
            <a:r>
              <a:rPr lang="en-US" sz="2800" dirty="0"/>
              <a:t> tin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 </a:t>
            </a:r>
            <a:r>
              <a:rPr lang="en-US" sz="2800" dirty="0" err="1"/>
              <a:t>khách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đặt</a:t>
            </a:r>
            <a:r>
              <a:rPr lang="en-US" sz="2800" dirty="0"/>
              <a:t> </a:t>
            </a:r>
            <a:r>
              <a:rPr lang="en-US" sz="2800" dirty="0" err="1"/>
              <a:t>để</a:t>
            </a:r>
            <a:r>
              <a:rPr lang="en-US" sz="2800" dirty="0"/>
              <a:t> </a:t>
            </a:r>
            <a:r>
              <a:rPr lang="en-US" sz="2800" dirty="0" err="1"/>
              <a:t>duyệt</a:t>
            </a:r>
            <a:r>
              <a:rPr lang="en-US" sz="2800" dirty="0"/>
              <a:t>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.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719835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637870"/>
            <a:ext cx="10998486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2.4 </a:t>
            </a:r>
            <a:r>
              <a:rPr lang="en-US" sz="2800" b="1" dirty="0" err="1">
                <a:solidFill>
                  <a:srgbClr val="00B050"/>
                </a:solidFill>
              </a:rPr>
              <a:t>Sơ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  <a:p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tác</a:t>
            </a:r>
            <a:r>
              <a:rPr lang="en-US" sz="2800" dirty="0"/>
              <a:t> </a:t>
            </a:r>
            <a:r>
              <a:rPr lang="en-US" sz="2800" dirty="0" err="1"/>
              <a:t>nhân</a:t>
            </a:r>
            <a:r>
              <a:rPr lang="en-US" sz="2800" dirty="0"/>
              <a:t> </a:t>
            </a:r>
            <a:r>
              <a:rPr lang="en-US" sz="2800" dirty="0" err="1"/>
              <a:t>chính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Khách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</a:t>
            </a:r>
          </a:p>
          <a:p>
            <a:pPr lvl="1"/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</a:t>
            </a:r>
            <a:r>
              <a:rPr lang="en-US" sz="2800" dirty="0" err="1"/>
              <a:t>Xem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phầm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đưa</a:t>
            </a:r>
            <a:r>
              <a:rPr lang="en-US" sz="2800" dirty="0"/>
              <a:t> </a:t>
            </a:r>
            <a:r>
              <a:rPr lang="en-US" sz="2800" dirty="0" err="1"/>
              <a:t>lên</a:t>
            </a:r>
            <a:r>
              <a:rPr lang="en-US" sz="2800" dirty="0"/>
              <a:t> Web.</a:t>
            </a:r>
          </a:p>
          <a:p>
            <a:pPr lvl="1"/>
            <a:r>
              <a:rPr lang="en-US" sz="2800" dirty="0" err="1"/>
              <a:t>Đặt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r>
              <a:rPr lang="en-US" sz="2800" dirty="0"/>
              <a:t>: </a:t>
            </a:r>
            <a:r>
              <a:rPr lang="en-US" sz="2800" dirty="0" err="1"/>
              <a:t>Thêm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giỏ</a:t>
            </a:r>
            <a:r>
              <a:rPr lang="en-US" sz="2800" dirty="0"/>
              <a:t> </a:t>
            </a:r>
            <a:r>
              <a:rPr lang="en-US" sz="2800" dirty="0" err="1"/>
              <a:t>hàng</a:t>
            </a:r>
            <a:endParaRPr lang="en-US" sz="2800" dirty="0"/>
          </a:p>
          <a:p>
            <a:pPr lvl="1"/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: </a:t>
            </a:r>
            <a:r>
              <a:rPr lang="en-US" sz="2800" dirty="0" err="1"/>
              <a:t>Tìm</a:t>
            </a:r>
            <a:r>
              <a:rPr lang="en-US" sz="2800" dirty="0"/>
              <a:t> </a:t>
            </a:r>
            <a:r>
              <a:rPr lang="en-US" sz="2800" dirty="0" err="1"/>
              <a:t>kiếm</a:t>
            </a:r>
            <a:r>
              <a:rPr lang="en-US" sz="2800" dirty="0"/>
              <a:t> </a:t>
            </a:r>
            <a:r>
              <a:rPr lang="en-US" sz="2800" dirty="0" err="1"/>
              <a:t>theo</a:t>
            </a:r>
            <a:r>
              <a:rPr lang="en-US" sz="2800" dirty="0"/>
              <a:t> </a:t>
            </a:r>
            <a:r>
              <a:rPr lang="en-US" sz="2800" dirty="0" err="1"/>
              <a:t>tiêu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hoặc</a:t>
            </a:r>
            <a:r>
              <a:rPr lang="en-US" sz="2800" dirty="0"/>
              <a:t> </a:t>
            </a:r>
            <a:r>
              <a:rPr lang="en-US" sz="2800" dirty="0" err="1"/>
              <a:t>loại</a:t>
            </a:r>
            <a:r>
              <a:rPr lang="en-US" sz="2800" dirty="0"/>
              <a:t> </a:t>
            </a:r>
            <a:r>
              <a:rPr lang="en-US" sz="2800" dirty="0" err="1"/>
              <a:t>sản</a:t>
            </a:r>
            <a:r>
              <a:rPr lang="en-US" sz="2800" dirty="0"/>
              <a:t> </a:t>
            </a:r>
            <a:r>
              <a:rPr lang="en-US" sz="2800" dirty="0" err="1"/>
              <a:t>phẩm</a:t>
            </a:r>
            <a:r>
              <a:rPr lang="en-US" sz="2800" dirty="0"/>
              <a:t>.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4970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D81E2C5-A9A5-483C-B6CA-B61946FEE0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9103" y="14115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4E6383-1CDD-477F-8468-C8AEBA3D1A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82503"/>
              </p:ext>
            </p:extLst>
          </p:nvPr>
        </p:nvGraphicFramePr>
        <p:xfrm>
          <a:off x="2876364" y="2022186"/>
          <a:ext cx="6312023" cy="4690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Visio" r:id="rId3" imgW="6797182" imgH="5052036" progId="Visio.Drawing.15">
                  <p:embed/>
                </p:oleObj>
              </mc:Choice>
              <mc:Fallback>
                <p:oleObj name="Visio" r:id="rId3" imgW="6797182" imgH="5052036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6364" y="2022186"/>
                        <a:ext cx="6312023" cy="4690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7DE99A6-2F08-4E1B-9AC3-80E623F2353F}"/>
              </a:ext>
            </a:extLst>
          </p:cNvPr>
          <p:cNvSpPr txBox="1"/>
          <p:nvPr/>
        </p:nvSpPr>
        <p:spPr>
          <a:xfrm>
            <a:off x="1589103" y="1299070"/>
            <a:ext cx="37463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2.5 S</a:t>
            </a:r>
            <a:r>
              <a:rPr lang="vi-VN" sz="2800" b="1" dirty="0">
                <a:solidFill>
                  <a:srgbClr val="00B050"/>
                </a:solidFill>
              </a:rPr>
              <a:t>ơ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đồ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Usecase</a:t>
            </a:r>
            <a:endParaRPr lang="en-US" sz="28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928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70177"/>
            <a:ext cx="11387831" cy="4053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1.1.1.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sz="28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buNone/>
            </a:pPr>
            <a:r>
              <a:rPr lang="en-US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TY CỔ PHẦN GIẢI PHÁP THÔNG MINH XANH (GSOT)</a:t>
            </a:r>
          </a:p>
          <a:p>
            <a:pPr algn="just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(GSOT)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nhằm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0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600" b="1" dirty="0" err="1"/>
              <a:t>Thêm</a:t>
            </a:r>
            <a:r>
              <a:rPr lang="en-US" sz="2600" b="1" dirty="0"/>
              <a:t> </a:t>
            </a:r>
            <a:r>
              <a:rPr lang="en-US" sz="2600" b="1" dirty="0" err="1"/>
              <a:t>tài</a:t>
            </a:r>
            <a:r>
              <a:rPr lang="en-US" sz="2600" b="1" dirty="0"/>
              <a:t> </a:t>
            </a:r>
            <a:r>
              <a:rPr lang="en-US" sz="2600" b="1" dirty="0" err="1"/>
              <a:t>khoản</a:t>
            </a:r>
            <a:r>
              <a:rPr lang="en-US" sz="2600" b="1" dirty="0"/>
              <a:t>:</a:t>
            </a:r>
            <a:endParaRPr lang="en-US" sz="2600" dirty="0"/>
          </a:p>
          <a:p>
            <a:pPr lvl="2"/>
            <a:r>
              <a:rPr lang="en-US" sz="2400" dirty="0"/>
              <a:t>Actor: Admin.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trị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 </a:t>
            </a:r>
            <a:r>
              <a:rPr lang="en-US" sz="2400" dirty="0" err="1"/>
              <a:t>khác</a:t>
            </a:r>
            <a:r>
              <a:rPr lang="en-US" sz="2400" dirty="0"/>
              <a:t> </a:t>
            </a:r>
            <a:r>
              <a:rPr lang="en-US" sz="2400" dirty="0" err="1"/>
              <a:t>sau</a:t>
            </a:r>
            <a:r>
              <a:rPr lang="en-US" sz="2400" dirty="0"/>
              <a:t> </a:t>
            </a:r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nhập</a:t>
            </a:r>
            <a:r>
              <a:rPr lang="en-US" sz="2400" dirty="0"/>
              <a:t> </a:t>
            </a:r>
            <a:r>
              <a:rPr lang="en-US" sz="2400" dirty="0" err="1"/>
              <a:t>đầy</a:t>
            </a:r>
            <a:r>
              <a:rPr lang="en-US" sz="2400" dirty="0"/>
              <a:t> </a:t>
            </a:r>
            <a:r>
              <a:rPr lang="en-US" sz="2400" dirty="0" err="1"/>
              <a:t>đủ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tin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họ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/>
              <a:t>1.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Admin</a:t>
            </a:r>
          </a:p>
          <a:p>
            <a:pPr lvl="3"/>
            <a:r>
              <a:rPr lang="en-US" sz="2400" dirty="0"/>
              <a:t>2. Admin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‘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’ </a:t>
            </a:r>
            <a:r>
              <a:rPr lang="en-US" sz="2400" dirty="0" err="1"/>
              <a:t>trên</a:t>
            </a:r>
            <a:r>
              <a:rPr lang="en-US" sz="2400" dirty="0"/>
              <a:t> menu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endParaRPr lang="en-US" sz="2400" dirty="0"/>
          </a:p>
          <a:p>
            <a:pPr lvl="3"/>
            <a:r>
              <a:rPr lang="en-US" sz="2400" dirty="0"/>
              <a:t>3. </a:t>
            </a:r>
            <a:r>
              <a:rPr lang="en-US" sz="2400" dirty="0" err="1"/>
              <a:t>Điền</a:t>
            </a:r>
            <a:r>
              <a:rPr lang="en-US" sz="2400" dirty="0"/>
              <a:t> </a:t>
            </a:r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ô </a:t>
            </a:r>
            <a:r>
              <a:rPr lang="en-US" sz="2400" dirty="0" err="1"/>
              <a:t>thông</a:t>
            </a:r>
            <a:r>
              <a:rPr lang="en-US" sz="2400" dirty="0"/>
              <a:t> tin</a:t>
            </a:r>
          </a:p>
          <a:p>
            <a:pPr lvl="3"/>
            <a:r>
              <a:rPr lang="en-US" sz="2400" dirty="0"/>
              <a:t>4.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endParaRPr lang="en-US" sz="2400" dirty="0"/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152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Xem</a:t>
            </a:r>
            <a:r>
              <a:rPr lang="en-US" sz="2400" b="1" dirty="0"/>
              <a:t>, </a:t>
            </a:r>
            <a:r>
              <a:rPr lang="en-US" sz="2400" b="1" dirty="0" err="1"/>
              <a:t>sửa</a:t>
            </a:r>
            <a:r>
              <a:rPr lang="en-US" sz="2400" b="1" dirty="0"/>
              <a:t>, </a:t>
            </a:r>
            <a:r>
              <a:rPr lang="en-US" sz="2400" b="1" dirty="0" err="1"/>
              <a:t>tìm</a:t>
            </a:r>
            <a:r>
              <a:rPr lang="en-US" sz="2400" b="1" dirty="0"/>
              <a:t> </a:t>
            </a:r>
            <a:r>
              <a:rPr lang="en-US" sz="2400" b="1" dirty="0" err="1"/>
              <a:t>thông</a:t>
            </a:r>
            <a:r>
              <a:rPr lang="en-US" sz="2400" b="1" dirty="0"/>
              <a:t> tin </a:t>
            </a:r>
            <a:r>
              <a:rPr lang="en-US" sz="2400" b="1" dirty="0" err="1"/>
              <a:t>tài</a:t>
            </a:r>
            <a:r>
              <a:rPr lang="en-US" sz="2400" b="1" dirty="0"/>
              <a:t> </a:t>
            </a:r>
            <a:r>
              <a:rPr lang="en-US" sz="2400" b="1" dirty="0" err="1"/>
              <a:t>khoản</a:t>
            </a:r>
            <a:endParaRPr lang="en-US" sz="2400" dirty="0"/>
          </a:p>
          <a:p>
            <a:pPr lvl="2"/>
            <a:r>
              <a:rPr lang="en-US" sz="2400" dirty="0"/>
              <a:t>Actor: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sửa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tin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bản</a:t>
            </a:r>
            <a:r>
              <a:rPr lang="en-US" sz="2400" dirty="0"/>
              <a:t> </a:t>
            </a:r>
            <a:r>
              <a:rPr lang="en-US" sz="2400" dirty="0" err="1"/>
              <a:t>thân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Admin</a:t>
            </a:r>
          </a:p>
          <a:p>
            <a:pPr lvl="3"/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Xem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tin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”</a:t>
            </a:r>
          </a:p>
          <a:p>
            <a:pPr lvl="3"/>
            <a:r>
              <a:rPr lang="en-US" sz="2400" dirty="0" err="1"/>
              <a:t>Thay</a:t>
            </a:r>
            <a:r>
              <a:rPr lang="en-US" sz="2400" dirty="0"/>
              <a:t> </a:t>
            </a:r>
            <a:r>
              <a:rPr lang="en-US" sz="2400" dirty="0" err="1"/>
              <a:t>đổi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trường</a:t>
            </a:r>
            <a:r>
              <a:rPr lang="en-US" sz="2400" dirty="0"/>
              <a:t> </a:t>
            </a:r>
            <a:r>
              <a:rPr lang="en-US" sz="2400" dirty="0" err="1"/>
              <a:t>mà</a:t>
            </a:r>
            <a:r>
              <a:rPr lang="en-US" sz="2400" dirty="0"/>
              <a:t> </a:t>
            </a:r>
            <a:r>
              <a:rPr lang="en-US" sz="2400" dirty="0" err="1"/>
              <a:t>minh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Thay</a:t>
            </a:r>
            <a:r>
              <a:rPr lang="en-US" sz="2400" dirty="0"/>
              <a:t> </a:t>
            </a:r>
            <a:r>
              <a:rPr lang="en-US" sz="2400" dirty="0" err="1"/>
              <a:t>Đổi</a:t>
            </a:r>
            <a:endParaRPr lang="en-US" sz="2400" dirty="0"/>
          </a:p>
          <a:p>
            <a:pPr lvl="3"/>
            <a:r>
              <a:rPr lang="en-US" sz="2400" dirty="0" err="1"/>
              <a:t>Bạn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kiếm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 </a:t>
            </a:r>
            <a:r>
              <a:rPr lang="en-US" sz="2400" dirty="0" err="1"/>
              <a:t>thông</a:t>
            </a:r>
            <a:r>
              <a:rPr lang="en-US" sz="2400" dirty="0"/>
              <a:t> qua </a:t>
            </a:r>
            <a:r>
              <a:rPr lang="en-US" sz="2400" dirty="0" err="1"/>
              <a:t>nút</a:t>
            </a:r>
            <a:r>
              <a:rPr lang="en-US" sz="2400" dirty="0"/>
              <a:t> search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bảng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kiếm</a:t>
            </a:r>
            <a:r>
              <a:rPr lang="en-US" sz="2400" dirty="0"/>
              <a:t> </a:t>
            </a:r>
            <a:r>
              <a:rPr lang="en-US" sz="2400" dirty="0" err="1"/>
              <a:t>mong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như</a:t>
            </a:r>
            <a:r>
              <a:rPr lang="en-US" sz="2400" dirty="0"/>
              <a:t>: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tài</a:t>
            </a:r>
            <a:r>
              <a:rPr lang="en-US" sz="2400" dirty="0"/>
              <a:t> </a:t>
            </a:r>
            <a:r>
              <a:rPr lang="en-US" sz="2400" dirty="0" err="1"/>
              <a:t>khoản</a:t>
            </a:r>
            <a:r>
              <a:rPr lang="en-US" sz="2400" dirty="0"/>
              <a:t> ,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tên</a:t>
            </a:r>
            <a:r>
              <a:rPr lang="en-US" sz="2400" dirty="0"/>
              <a:t>,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quyền</a:t>
            </a:r>
            <a:r>
              <a:rPr lang="en-US" sz="2400" dirty="0"/>
              <a:t> ,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tình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415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Thêm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endParaRPr lang="en-US" sz="2400" dirty="0"/>
          </a:p>
          <a:p>
            <a:pPr lvl="2"/>
            <a:r>
              <a:rPr lang="en-US" sz="2400" dirty="0"/>
              <a:t>Actor: Admin.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Admin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bài</a:t>
            </a:r>
            <a:r>
              <a:rPr lang="en-US" sz="2400" dirty="0"/>
              <a:t> </a:t>
            </a:r>
            <a:r>
              <a:rPr lang="en-US" sz="2400" dirty="0" err="1"/>
              <a:t>viết</a:t>
            </a:r>
            <a:r>
              <a:rPr lang="en-US" sz="2400" dirty="0"/>
              <a:t> </a:t>
            </a:r>
            <a:r>
              <a:rPr lang="en-US" sz="2400" dirty="0" err="1"/>
              <a:t>mới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Admin</a:t>
            </a:r>
          </a:p>
          <a:p>
            <a:pPr lvl="3"/>
            <a:r>
              <a:rPr lang="en-US" sz="2400" dirty="0"/>
              <a:t>Admin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” </a:t>
            </a:r>
            <a:r>
              <a:rPr lang="en-US" sz="2400" dirty="0" err="1"/>
              <a:t>trong</a:t>
            </a:r>
            <a:r>
              <a:rPr lang="en-US" sz="2400" dirty="0"/>
              <a:t> menu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, admin </a:t>
            </a:r>
            <a:r>
              <a:rPr lang="en-US" sz="2400" dirty="0" err="1"/>
              <a:t>phải</a:t>
            </a:r>
            <a:r>
              <a:rPr lang="en-US" sz="2400" dirty="0"/>
              <a:t>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, </a:t>
            </a:r>
            <a:r>
              <a:rPr lang="en-US" sz="2400" dirty="0" err="1"/>
              <a:t>tựa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, </a:t>
            </a:r>
            <a:r>
              <a:rPr lang="en-US" sz="2400" dirty="0" err="1"/>
              <a:t>giá</a:t>
            </a:r>
            <a:r>
              <a:rPr lang="en-US" sz="2400" dirty="0"/>
              <a:t>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ảnh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8629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Thay</a:t>
            </a:r>
            <a:r>
              <a:rPr lang="en-US" sz="2400" b="1" dirty="0"/>
              <a:t> </a:t>
            </a:r>
            <a:r>
              <a:rPr lang="en-US" sz="2400" b="1" dirty="0" err="1"/>
              <a:t>đổi</a:t>
            </a:r>
            <a:r>
              <a:rPr lang="en-US" sz="2400" b="1" dirty="0"/>
              <a:t> </a:t>
            </a:r>
            <a:r>
              <a:rPr lang="en-US" sz="2400" b="1" dirty="0" err="1"/>
              <a:t>trạng</a:t>
            </a:r>
            <a:r>
              <a:rPr lang="en-US" sz="2400" b="1" dirty="0"/>
              <a:t> </a:t>
            </a:r>
            <a:r>
              <a:rPr lang="en-US" sz="2400" b="1" dirty="0" err="1"/>
              <a:t>thái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.</a:t>
            </a:r>
            <a:endParaRPr lang="en-US" sz="2400" dirty="0"/>
          </a:p>
          <a:p>
            <a:pPr lvl="2"/>
            <a:r>
              <a:rPr lang="en-US" sz="2400" dirty="0"/>
              <a:t>Actor: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thay</a:t>
            </a:r>
            <a:r>
              <a:rPr lang="en-US" sz="2400" dirty="0"/>
              <a:t> </a:t>
            </a:r>
            <a:r>
              <a:rPr lang="en-US" sz="2400" dirty="0" err="1"/>
              <a:t>đổi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dirty="0" err="1"/>
              <a:t>thái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hết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còn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Admin</a:t>
            </a:r>
          </a:p>
          <a:p>
            <a:pPr lvl="3"/>
            <a:r>
              <a:rPr lang="en-US" sz="2400" dirty="0"/>
              <a:t>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menu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Thay</a:t>
            </a:r>
            <a:r>
              <a:rPr lang="en-US" sz="2400" dirty="0"/>
              <a:t> </a:t>
            </a:r>
            <a:r>
              <a:rPr lang="en-US" sz="2400" dirty="0" err="1"/>
              <a:t>dổi</a:t>
            </a:r>
            <a:r>
              <a:rPr lang="en-US" sz="2400" dirty="0"/>
              <a:t> </a:t>
            </a:r>
            <a:r>
              <a:rPr lang="en-US" sz="2400" dirty="0" err="1"/>
              <a:t>trạng</a:t>
            </a:r>
            <a:r>
              <a:rPr lang="en-US" sz="2400" dirty="0"/>
              <a:t> </a:t>
            </a:r>
            <a:r>
              <a:rPr lang="en-US" sz="2400" dirty="0" err="1"/>
              <a:t>thái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Hoàn</a:t>
            </a:r>
            <a:r>
              <a:rPr lang="en-US" sz="2400" dirty="0"/>
              <a:t> </a:t>
            </a:r>
            <a:r>
              <a:rPr lang="en-US" sz="2400" dirty="0" err="1"/>
              <a:t>tất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304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Xem</a:t>
            </a:r>
            <a:r>
              <a:rPr lang="en-US" sz="2400" b="1" dirty="0"/>
              <a:t>, </a:t>
            </a:r>
            <a:r>
              <a:rPr lang="en-US" sz="2400" b="1" dirty="0" err="1"/>
              <a:t>tìm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:</a:t>
            </a:r>
          </a:p>
          <a:p>
            <a:pPr lvl="2"/>
            <a:r>
              <a:rPr lang="en-US" sz="2400" dirty="0"/>
              <a:t>Actor: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tựa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Admin.</a:t>
            </a:r>
          </a:p>
          <a:p>
            <a:pPr lvl="3"/>
            <a:r>
              <a:rPr lang="en-US" sz="2400" dirty="0"/>
              <a:t>Admin, </a:t>
            </a:r>
            <a:r>
              <a:rPr lang="en-US" sz="2400" dirty="0" err="1"/>
              <a:t>Nhân</a:t>
            </a:r>
            <a:r>
              <a:rPr lang="en-US" sz="2400" dirty="0"/>
              <a:t> </a:t>
            </a:r>
            <a:r>
              <a:rPr lang="en-US" sz="2400" dirty="0" err="1"/>
              <a:t>Viên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Xem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”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Quản</a:t>
            </a:r>
            <a:r>
              <a:rPr lang="en-US" sz="2400" dirty="0"/>
              <a:t> </a:t>
            </a:r>
            <a:r>
              <a:rPr lang="en-US" sz="2400" dirty="0" err="1"/>
              <a:t>Lý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sẽ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ra. </a:t>
            </a:r>
          </a:p>
          <a:p>
            <a:pPr lvl="3"/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,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kiếm</a:t>
            </a:r>
            <a:r>
              <a:rPr lang="en-US" sz="2400" dirty="0"/>
              <a:t> </a:t>
            </a:r>
            <a:r>
              <a:rPr lang="en-US" sz="2400" dirty="0" err="1"/>
              <a:t>như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tiêu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, </a:t>
            </a:r>
            <a:r>
              <a:rPr lang="en-US" sz="2400" dirty="0" err="1"/>
              <a:t>danh</a:t>
            </a:r>
            <a:r>
              <a:rPr lang="en-US" sz="2400" dirty="0"/>
              <a:t> </a:t>
            </a:r>
            <a:r>
              <a:rPr lang="en-US" sz="2400" dirty="0" err="1"/>
              <a:t>mục</a:t>
            </a:r>
            <a:r>
              <a:rPr lang="en-US" sz="2400" dirty="0"/>
              <a:t> </a:t>
            </a:r>
            <a:r>
              <a:rPr lang="en-US" sz="2400" dirty="0" err="1"/>
              <a:t>mà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</a:t>
            </a:r>
            <a:r>
              <a:rPr lang="en-US" sz="2400" dirty="0" err="1"/>
              <a:t>mong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039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Xem</a:t>
            </a:r>
            <a:r>
              <a:rPr lang="en-US" sz="2400" b="1" dirty="0"/>
              <a:t>, </a:t>
            </a:r>
            <a:r>
              <a:rPr lang="en-US" sz="2400" b="1" dirty="0" err="1"/>
              <a:t>tìm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:</a:t>
            </a:r>
            <a:endParaRPr lang="en-US" sz="2400" dirty="0"/>
          </a:p>
          <a:p>
            <a:pPr lvl="2"/>
            <a:r>
              <a:rPr lang="en-US" sz="2400" dirty="0"/>
              <a:t>Actor: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tựa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/>
              <a:t>dùng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”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thanh</a:t>
            </a:r>
            <a:r>
              <a:rPr lang="en-US" sz="2400" dirty="0"/>
              <a:t> Categories.</a:t>
            </a:r>
          </a:p>
          <a:p>
            <a:pPr lvl="3"/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sẽ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ra. </a:t>
            </a:r>
          </a:p>
          <a:p>
            <a:pPr lvl="3"/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,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loại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kiếm</a:t>
            </a:r>
            <a:r>
              <a:rPr lang="en-US" sz="2400" dirty="0"/>
              <a:t> </a:t>
            </a:r>
            <a:r>
              <a:rPr lang="en-US" sz="2400" dirty="0" err="1"/>
              <a:t>như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theo</a:t>
            </a:r>
            <a:r>
              <a:rPr lang="en-US" sz="2400" dirty="0"/>
              <a:t> </a:t>
            </a:r>
            <a:r>
              <a:rPr lang="en-US" sz="2400" dirty="0" err="1"/>
              <a:t>tiêu</a:t>
            </a:r>
            <a:r>
              <a:rPr lang="en-US" sz="2400" dirty="0"/>
              <a:t> </a:t>
            </a:r>
            <a:r>
              <a:rPr lang="en-US" sz="2400" dirty="0" err="1"/>
              <a:t>đề</a:t>
            </a:r>
            <a:r>
              <a:rPr lang="en-US" sz="2400" dirty="0"/>
              <a:t>, </a:t>
            </a:r>
            <a:r>
              <a:rPr lang="en-US" sz="2400" dirty="0" err="1"/>
              <a:t>danh</a:t>
            </a:r>
            <a:r>
              <a:rPr lang="en-US" sz="2400" dirty="0"/>
              <a:t> </a:t>
            </a:r>
            <a:r>
              <a:rPr lang="en-US" sz="2400" dirty="0" err="1"/>
              <a:t>mục</a:t>
            </a:r>
            <a:r>
              <a:rPr lang="en-US" sz="2400" dirty="0"/>
              <a:t> </a:t>
            </a:r>
            <a:r>
              <a:rPr lang="en-US" sz="2400" dirty="0" err="1"/>
              <a:t>mà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</a:t>
            </a:r>
            <a:r>
              <a:rPr lang="en-US" sz="2400" dirty="0" err="1"/>
              <a:t>mong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hoặc</a:t>
            </a:r>
            <a:r>
              <a:rPr lang="en-US" sz="2400" dirty="0"/>
              <a:t> </a:t>
            </a:r>
            <a:r>
              <a:rPr lang="en-US" sz="2400" dirty="0" err="1"/>
              <a:t>gõ</a:t>
            </a:r>
            <a:r>
              <a:rPr lang="en-US" sz="2400" dirty="0"/>
              <a:t> </a:t>
            </a:r>
            <a:r>
              <a:rPr lang="en-US" sz="2400" dirty="0" err="1"/>
              <a:t>tên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thanh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kiếm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392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Thêm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 </a:t>
            </a:r>
            <a:r>
              <a:rPr lang="en-US" sz="2400" b="1" dirty="0" err="1"/>
              <a:t>vào</a:t>
            </a:r>
            <a:r>
              <a:rPr lang="en-US" sz="2400" b="1" dirty="0"/>
              <a:t> </a:t>
            </a:r>
            <a:r>
              <a:rPr lang="en-US" sz="2400" b="1" dirty="0" err="1"/>
              <a:t>giỏ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400" b="1" dirty="0"/>
              <a:t>:</a:t>
            </a:r>
            <a:endParaRPr lang="en-US" sz="2400" dirty="0"/>
          </a:p>
          <a:p>
            <a:pPr lvl="2"/>
            <a:r>
              <a:rPr lang="en-US" sz="2400" dirty="0"/>
              <a:t>Actor: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ấn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ở </a:t>
            </a:r>
            <a:r>
              <a:rPr lang="en-US" sz="2400" dirty="0" err="1"/>
              <a:t>từng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/>
              <a:t>dùng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”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thanh</a:t>
            </a:r>
            <a:r>
              <a:rPr lang="en-US" sz="2400" dirty="0"/>
              <a:t> Categories.</a:t>
            </a:r>
          </a:p>
          <a:p>
            <a:pPr lvl="3"/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sẽ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ra. </a:t>
            </a:r>
          </a:p>
          <a:p>
            <a:pPr lvl="3"/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,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962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218" y="1233996"/>
            <a:ext cx="10998486" cy="5624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</a:rPr>
              <a:t>2.5 </a:t>
            </a:r>
            <a:r>
              <a:rPr lang="en-US" sz="2800" b="1" dirty="0" err="1">
                <a:solidFill>
                  <a:srgbClr val="00B050"/>
                </a:solidFill>
              </a:rPr>
              <a:t>Đặc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b="1" dirty="0" err="1">
                <a:solidFill>
                  <a:srgbClr val="00B050"/>
                </a:solidFill>
              </a:rPr>
              <a:t>tả</a:t>
            </a:r>
            <a:r>
              <a:rPr lang="en-US" sz="2800" b="1" dirty="0">
                <a:solidFill>
                  <a:srgbClr val="00B050"/>
                </a:solidFill>
              </a:rPr>
              <a:t> Use case</a:t>
            </a:r>
          </a:p>
          <a:p>
            <a:pPr lvl="1"/>
            <a:r>
              <a:rPr lang="en-US" sz="2400" b="1" dirty="0" err="1"/>
              <a:t>Thêm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 </a:t>
            </a:r>
            <a:r>
              <a:rPr lang="en-US" sz="2400" b="1" dirty="0" err="1"/>
              <a:t>vào</a:t>
            </a:r>
            <a:r>
              <a:rPr lang="en-US" sz="2400" b="1" dirty="0"/>
              <a:t> </a:t>
            </a:r>
            <a:r>
              <a:rPr lang="en-US" sz="2400" b="1" dirty="0" err="1"/>
              <a:t>giỏ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400" b="1" dirty="0"/>
              <a:t>:</a:t>
            </a:r>
            <a:endParaRPr lang="en-US" sz="2400" dirty="0"/>
          </a:p>
          <a:p>
            <a:pPr lvl="2"/>
            <a:r>
              <a:rPr lang="en-US" sz="2400" dirty="0"/>
              <a:t>Actor: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Mô</a:t>
            </a:r>
            <a:r>
              <a:rPr lang="en-US" sz="2400" dirty="0"/>
              <a:t> </a:t>
            </a:r>
            <a:r>
              <a:rPr lang="en-US" sz="2400" dirty="0" err="1"/>
              <a:t>tả</a:t>
            </a:r>
            <a:r>
              <a:rPr lang="en-US" sz="2400" dirty="0"/>
              <a:t>: </a:t>
            </a:r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ấn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ở </a:t>
            </a:r>
            <a:r>
              <a:rPr lang="en-US" sz="2400" dirty="0" err="1"/>
              <a:t>từng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lvl="2"/>
            <a:r>
              <a:rPr lang="en-US" sz="2400" dirty="0" err="1"/>
              <a:t>Dòng</a:t>
            </a:r>
            <a:r>
              <a:rPr lang="en-US" sz="2400" dirty="0"/>
              <a:t> </a:t>
            </a:r>
            <a:r>
              <a:rPr lang="en-US" sz="2400" dirty="0" err="1"/>
              <a:t>sự</a:t>
            </a:r>
            <a:r>
              <a:rPr lang="en-US" sz="2400" dirty="0"/>
              <a:t> </a:t>
            </a:r>
            <a:r>
              <a:rPr lang="en-US" sz="2400" dirty="0" err="1"/>
              <a:t>kiện</a:t>
            </a:r>
            <a:r>
              <a:rPr lang="en-US" sz="2400" dirty="0"/>
              <a:t>:</a:t>
            </a:r>
          </a:p>
          <a:p>
            <a:pPr lvl="3"/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trang</a:t>
            </a:r>
            <a:r>
              <a:rPr lang="en-US" sz="2400" dirty="0"/>
              <a:t> </a:t>
            </a:r>
            <a:r>
              <a:rPr lang="en-US" sz="2400" dirty="0" err="1"/>
              <a:t>dành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r>
              <a:rPr lang="en-US" sz="2400" dirty="0"/>
              <a:t> </a:t>
            </a:r>
            <a:r>
              <a:rPr lang="en-US" sz="2400" dirty="0" err="1"/>
              <a:t>dùng</a:t>
            </a:r>
            <a:r>
              <a:rPr lang="en-US" sz="2400" dirty="0"/>
              <a:t>.</a:t>
            </a:r>
          </a:p>
          <a:p>
            <a:pPr lvl="3"/>
            <a:r>
              <a:rPr lang="en-US" sz="2400" dirty="0" err="1"/>
              <a:t>Khách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“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” </a:t>
            </a:r>
            <a:r>
              <a:rPr lang="en-US" sz="2400" dirty="0" err="1"/>
              <a:t>trong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 </a:t>
            </a:r>
            <a:r>
              <a:rPr lang="en-US" sz="2400" dirty="0" err="1"/>
              <a:t>thanh</a:t>
            </a:r>
            <a:r>
              <a:rPr lang="en-US" sz="2400" dirty="0"/>
              <a:t> Categories.</a:t>
            </a:r>
          </a:p>
          <a:p>
            <a:pPr lvl="3"/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sẽ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ra. </a:t>
            </a:r>
          </a:p>
          <a:p>
            <a:pPr lvl="3"/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muốn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sản</a:t>
            </a:r>
            <a:r>
              <a:rPr lang="en-US" sz="2400" dirty="0"/>
              <a:t> </a:t>
            </a:r>
            <a:r>
              <a:rPr lang="en-US" sz="2400" dirty="0" err="1"/>
              <a:t>phẩm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, </a:t>
            </a:r>
            <a:r>
              <a:rPr lang="en-US" sz="2400" dirty="0" err="1"/>
              <a:t>bấm</a:t>
            </a:r>
            <a:r>
              <a:rPr lang="en-US" sz="2400" dirty="0"/>
              <a:t> </a:t>
            </a:r>
            <a:r>
              <a:rPr lang="en-US" sz="2400" dirty="0" err="1"/>
              <a:t>nút</a:t>
            </a:r>
            <a:r>
              <a:rPr lang="en-US" sz="2400" dirty="0"/>
              <a:t> </a:t>
            </a:r>
            <a:r>
              <a:rPr lang="en-US" sz="2400" dirty="0" err="1"/>
              <a:t>thêm</a:t>
            </a:r>
            <a:r>
              <a:rPr lang="en-US" sz="2400" dirty="0"/>
              <a:t> </a:t>
            </a:r>
            <a:r>
              <a:rPr lang="en-US" sz="2400" dirty="0" err="1"/>
              <a:t>vào</a:t>
            </a:r>
            <a:r>
              <a:rPr lang="en-US" sz="2400" dirty="0"/>
              <a:t> </a:t>
            </a:r>
            <a:r>
              <a:rPr lang="en-US" sz="2400" dirty="0" err="1"/>
              <a:t>giỏ</a:t>
            </a:r>
            <a:r>
              <a:rPr lang="en-US" sz="2400" dirty="0"/>
              <a:t> </a:t>
            </a:r>
            <a:r>
              <a:rPr lang="en-US" sz="2400" dirty="0" err="1"/>
              <a:t>hàng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6839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481" y="1206296"/>
            <a:ext cx="3607975" cy="12439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43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FBA49D-2002-493E-9F51-B03BD4C9C7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0340" y="979318"/>
            <a:ext cx="592455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7823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6485" y="721577"/>
            <a:ext cx="3607975" cy="11338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35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2813C-B718-46B2-87B2-7B1A62CBD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5433"/>
            <a:ext cx="12118019" cy="500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89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70177"/>
            <a:ext cx="11387831" cy="40538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1.1.1.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sz="28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buNone/>
            </a:pP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TY CỔ PHẦN GIẢI PHÁP THÔNG MINH XANH (GSOT)</a:t>
            </a: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Tầm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vọng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ngừng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GSOT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phấn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Sứ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mệnh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tầm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8254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481" y="1206297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37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6E32C8-816A-4F29-94EA-26F937702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74" y="894456"/>
            <a:ext cx="5824047" cy="596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53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481" y="1206297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41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E321E8-6B66-490D-B841-D6DB6FDB3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85" y="1386100"/>
            <a:ext cx="6826830" cy="49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36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481" y="1206297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37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6E32C8-816A-4F29-94EA-26F937702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74" y="894456"/>
            <a:ext cx="5824047" cy="596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690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5336" y="819172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52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84613F-657B-4044-B5E3-B9E474A32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336" y="2389426"/>
            <a:ext cx="8966443" cy="425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4493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5336" y="819172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107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3951DC-7016-477B-9D6C-B9D20497C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501" y="1870476"/>
            <a:ext cx="7481286" cy="498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2006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2855" y="25224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3: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Cài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đặt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thử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nghiệm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5336" y="819172"/>
            <a:ext cx="3607975" cy="11338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 5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FF7237-7747-431E-8FCF-EF3A48CC8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5" y="1995576"/>
            <a:ext cx="10972800" cy="461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3785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67" y="1862328"/>
            <a:ext cx="9680448" cy="3133344"/>
          </a:xfrm>
        </p:spPr>
        <p:txBody>
          <a:bodyPr>
            <a:noAutofit/>
          </a:bodyPr>
          <a:lstStyle/>
          <a:p>
            <a:pPr algn="ctr"/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Cảm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Ơn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thầy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(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cô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)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đã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lắng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nghe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bài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thuyết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trình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của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7000" b="1" dirty="0" err="1">
                <a:latin typeface="Calibri" panose="020F0502020204030204" pitchFamily="34" charset="0"/>
                <a:cs typeface="Arial" panose="020B0604020202020204" pitchFamily="34" charset="0"/>
              </a:rPr>
              <a:t>em</a:t>
            </a:r>
            <a:r>
              <a:rPr lang="en-US" sz="7000" b="1" dirty="0">
                <a:latin typeface="Calibri" panose="020F0502020204030204" pitchFamily="34" charset="0"/>
                <a:cs typeface="Arial" panose="020B0604020202020204" pitchFamily="34" charset="0"/>
              </a:rPr>
              <a:t>!</a:t>
            </a:r>
            <a:endParaRPr lang="en-US" sz="7000" dirty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36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70177"/>
            <a:ext cx="11387831" cy="405384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1.1.1.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sz="28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>
              <a:buNone/>
            </a:pPr>
            <a:r>
              <a:rPr lang="en-US" sz="28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TY CỔ PHẦN GIẢI PHÁP THÔNG MINH XANH (GSOT)</a:t>
            </a:r>
          </a:p>
          <a:p>
            <a:pPr algn="just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(GSOT)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nhằm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lõi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50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1882066"/>
            <a:ext cx="11387831" cy="43419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1.1.2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GSOT</a:t>
            </a:r>
          </a:p>
          <a:p>
            <a:pPr lvl="1">
              <a:lnSpc>
                <a:spcPct val="100000"/>
              </a:lnSpc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tầng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thuê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tầng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84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70177"/>
            <a:ext cx="11387831" cy="4053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1.1.3 </a:t>
            </a:r>
            <a:r>
              <a:rPr lang="en-US" sz="28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endParaRPr lang="en-US" sz="28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TRỤ SỞ CHÍNH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81/15/18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Huỳnh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Phường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12,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Gò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Tp. HCM.</a:t>
            </a:r>
          </a:p>
          <a:p>
            <a:pPr lvl="0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(028) 6286 1906</a:t>
            </a:r>
          </a:p>
          <a:p>
            <a:pPr lvl="0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Mobile: 0938 939 484</a:t>
            </a:r>
          </a:p>
          <a:p>
            <a:pPr lvl="0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Info@gsotgroup.vn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901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2170177"/>
            <a:ext cx="11387831" cy="40538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endParaRPr lang="en-US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trello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HTML, CSS.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xậy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Photoshop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Bootstrap, Responsive,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lvl="1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75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7344" y="633984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I: </a:t>
            </a:r>
            <a:r>
              <a:rPr lang="en-US" b="1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</a:t>
            </a:r>
            <a:endParaRPr lang="en-US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70176"/>
            <a:ext cx="11042904" cy="45857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1.3.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Online.</a:t>
            </a:r>
          </a:p>
          <a:p>
            <a:pPr lvl="1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Font-end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Back-end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A700F96-3923-4B97-B165-08680D1D5955}"/>
              </a:ext>
            </a:extLst>
          </p:cNvPr>
          <p:cNvSpPr txBox="1">
            <a:spLocks/>
          </p:cNvSpPr>
          <p:nvPr/>
        </p:nvSpPr>
        <p:spPr>
          <a:xfrm>
            <a:off x="5090603" y="973170"/>
            <a:ext cx="5333260" cy="4585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406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728" y="465308"/>
            <a:ext cx="7071360" cy="1133856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CHƯƠNG 2: C</a:t>
            </a:r>
            <a:r>
              <a:rPr lang="vi-VN" b="1" dirty="0">
                <a:solidFill>
                  <a:schemeClr val="accent2"/>
                </a:solidFill>
                <a:latin typeface="Calibri" panose="020F0502020204030204" pitchFamily="34" charset="0"/>
              </a:rPr>
              <a:t>ơ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sở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lý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Calibri" panose="020F0502020204030204" pitchFamily="34" charset="0"/>
              </a:rPr>
              <a:t>luận</a:t>
            </a:r>
            <a:endParaRPr lang="en-US" dirty="0">
              <a:solidFill>
                <a:schemeClr val="accent2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912" y="1599164"/>
            <a:ext cx="11590331" cy="47541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2.1.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ty: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trello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HTML, CSS.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xậy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lvl="1"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Photoshop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Bootstrap, Responsive,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C1CDD-FD6A-4F42-A49B-6CA1C1F1F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963" y="3606553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9244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312</TotalTime>
  <Words>2364</Words>
  <Application>Microsoft Office PowerPoint</Application>
  <PresentationFormat>Widescreen</PresentationFormat>
  <Paragraphs>236</Paragraphs>
  <Slides>36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Century Gothic</vt:lpstr>
      <vt:lpstr>Tahoma</vt:lpstr>
      <vt:lpstr>Times New Roman</vt:lpstr>
      <vt:lpstr>Wingdings</vt:lpstr>
      <vt:lpstr>Wingdings 3</vt:lpstr>
      <vt:lpstr>Wisp</vt:lpstr>
      <vt:lpstr>Visio</vt:lpstr>
      <vt:lpstr>  BỘ TÀI NGUYÊN VÀ MÔI TRƯỜNG TRƯỜNG ĐẠI HỌC TÀI NGUYÊN VÀ MÔI TRƯỜNG TP.HCM  KHOA: HỆ THỐNG THÔNG TIN VÀ VIỄN THÁM   BÁO CÁO THỰC TẬP TỐT NGHIỆP CHUYÊN NGÀNH: CÔNG NGHỆ THÔNG TIN   XÂY DỰNG WEBSITE BÁN ĐỒ ĂN ONLINE  </vt:lpstr>
      <vt:lpstr>CHƯƠNG I: Tổng Quan</vt:lpstr>
      <vt:lpstr>CHƯƠNG I: Tổng Quan</vt:lpstr>
      <vt:lpstr>CHƯƠNG I: Tổng Quan</vt:lpstr>
      <vt:lpstr>CHƯƠNG I: Tổng quan</vt:lpstr>
      <vt:lpstr>CHƯƠNG I: Tổng Quan</vt:lpstr>
      <vt:lpstr>CHƯƠNG I: Tổng Quan</vt:lpstr>
      <vt:lpstr>CHƯƠNG I: Tổng Quan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2: Cơ sở lý luận</vt:lpstr>
      <vt:lpstr>CHƯƠNG 3: Cài đặt thử nghiệm</vt:lpstr>
      <vt:lpstr>CHƯƠNG 3: Cài đặt thử nghiệm</vt:lpstr>
      <vt:lpstr>CHƯƠNG 3: Cài đặt thử nghiệm</vt:lpstr>
      <vt:lpstr>CHƯƠNG 3: Cài đặt thử nghiệm</vt:lpstr>
      <vt:lpstr>CHƯƠNG 3: Cài đặt thử nghiệm</vt:lpstr>
      <vt:lpstr>CHƯƠNG 3: Cài đặt thử nghiệm</vt:lpstr>
      <vt:lpstr>CHƯƠNG 3: Cài đặt thử nghiệm</vt:lpstr>
      <vt:lpstr>CHƯƠNG 3: Cài đặt thử nghiệm</vt:lpstr>
      <vt:lpstr>Cảm Ơn thầy ( cô ) đã lắng nghe bài thuyết trình của em!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BỘ TÀI NGUYÊN VÀ MÔI TRƯỜNG TRƯỜNG ĐẠI HỌC TÀI NGUYÊN VÀ MÔI TRƯỜNG TP.HCM  KHOA: HỆ THỐNG THÔNG TIN VÀ VIỄN THÁM   BÁO CÁO THỰC TẬP TỐT NGHIỆP CHUYÊN NGÀNH: CÔNG NGHỆ THÔNG TIN   XÂY DỰNG WEBSITE TUYỂN SINH TRÍ THỨC VIỆT</dc:title>
  <dc:creator>Hoang</dc:creator>
  <cp:lastModifiedBy>Hoang</cp:lastModifiedBy>
  <cp:revision>16</cp:revision>
  <dcterms:created xsi:type="dcterms:W3CDTF">2020-09-01T02:53:48Z</dcterms:created>
  <dcterms:modified xsi:type="dcterms:W3CDTF">2020-09-17T06:23:44Z</dcterms:modified>
</cp:coreProperties>
</file>

<file path=docProps/thumbnail.jpeg>
</file>